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7" r:id="rId11"/>
    <p:sldId id="266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4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3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3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9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4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60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80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65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B4E53-7D22-4278-BEEA-1D921AC32FD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EDD2-3C15-4A35-9B0F-5B7976647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KPI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the Control Panel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41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452" y="1143271"/>
            <a:ext cx="7438095" cy="43428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79000" y="10541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Define query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56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105" y="1306776"/>
            <a:ext cx="7476190" cy="4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7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619" y="1295666"/>
            <a:ext cx="7904762" cy="4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7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476" y="1281381"/>
            <a:ext cx="7619048" cy="4295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5524" y="1092200"/>
            <a:ext cx="1511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up how often you would like the data to refresh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245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090" y="800100"/>
            <a:ext cx="9099720" cy="5352776"/>
          </a:xfrm>
          <a:prstGeom prst="rect">
            <a:avLst/>
          </a:prstGeom>
        </p:spPr>
      </p:pic>
      <p:cxnSp>
        <p:nvCxnSpPr>
          <p:cNvPr id="3" name="Straight Arrow Connector 2"/>
          <p:cNvCxnSpPr/>
          <p:nvPr/>
        </p:nvCxnSpPr>
        <p:spPr>
          <a:xfrm>
            <a:off x="708338" y="3721994"/>
            <a:ext cx="798490" cy="502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708338" y="4997003"/>
            <a:ext cx="798490" cy="15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076" y="2873963"/>
            <a:ext cx="1027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the name of your KPI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155" y="4073673"/>
            <a:ext cx="882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Choose the format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639836" y="3613982"/>
            <a:ext cx="1425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Select the visualization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639836" y="4468969"/>
            <a:ext cx="431443" cy="5280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82800" y="63373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on Update and you can see your KPI under Preview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819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166" y="0"/>
            <a:ext cx="8266667" cy="66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300" y="749300"/>
            <a:ext cx="226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KPIs will show up on the Main Page of </a:t>
            </a:r>
            <a:r>
              <a:rPr lang="en-US" dirty="0" err="1" smtClean="0"/>
              <a:t>Datazen</a:t>
            </a:r>
            <a:r>
              <a:rPr lang="en-US" dirty="0" smtClean="0"/>
              <a:t>.  Click on each thumbprint to see the KPI individually.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52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9" y="411681"/>
            <a:ext cx="9889381" cy="59971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829300" y="4673600"/>
            <a:ext cx="379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the Home page of the Control Panel.  Click on KPIs to get started.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651000" y="4526865"/>
            <a:ext cx="3424609" cy="469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797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19" y="121124"/>
            <a:ext cx="10704762" cy="6736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0700" y="711200"/>
            <a:ext cx="354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Then click on Create New KPI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045200" y="1080532"/>
            <a:ext cx="533400" cy="418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627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211" y="685800"/>
            <a:ext cx="9371989" cy="52638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7500" y="6146800"/>
            <a:ext cx="901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can set each Value either manually or with a query – We will do the query.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14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53" y="1706752"/>
            <a:ext cx="2228571" cy="30380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9800" y="723900"/>
            <a:ext cx="9664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four queries to define: Value, Goal, Status and Trend.  Under each of these you will need to select “Not set”,  “Execute query” or “Set manually”.  In this example, we will select “Execute query”.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95700" y="3213098"/>
            <a:ext cx="1371600" cy="12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276" y="1706752"/>
            <a:ext cx="4219048" cy="3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2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82600"/>
            <a:ext cx="10909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</a:t>
            </a:r>
            <a:r>
              <a:rPr lang="en-US" dirty="0"/>
              <a:t>w</a:t>
            </a:r>
            <a:r>
              <a:rPr lang="en-US" dirty="0" smtClean="0"/>
              <a:t>rite four views to define each of these – </a:t>
            </a:r>
            <a:r>
              <a:rPr lang="en-US" dirty="0" smtClean="0"/>
              <a:t>Value (Actual), Goal(Budget), </a:t>
            </a:r>
            <a:r>
              <a:rPr lang="en-US" dirty="0" smtClean="0"/>
              <a:t>Status and Trend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				Value: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014" y="1113307"/>
            <a:ext cx="8059048" cy="529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54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493" y="1267095"/>
            <a:ext cx="8410602" cy="51391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95741" y="554149"/>
            <a:ext cx="193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Goal: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176" y="1136358"/>
            <a:ext cx="7832644" cy="52964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58417" y="502276"/>
            <a:ext cx="1202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Status: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5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047" y="1457571"/>
            <a:ext cx="10361905" cy="39428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65700" y="431800"/>
            <a:ext cx="131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Trend: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183</Words>
  <Application>Microsoft Office PowerPoint</Application>
  <PresentationFormat>Widescreen</PresentationFormat>
  <Paragraphs>18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Creating a KPI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HairClub for Men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KPI</dc:title>
  <dc:creator>Rachelen Hut</dc:creator>
  <cp:lastModifiedBy>Rachelen Hut</cp:lastModifiedBy>
  <cp:revision>10</cp:revision>
  <dcterms:created xsi:type="dcterms:W3CDTF">2016-02-08T19:17:02Z</dcterms:created>
  <dcterms:modified xsi:type="dcterms:W3CDTF">2016-03-10T19:28:24Z</dcterms:modified>
</cp:coreProperties>
</file>